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5CFF3FD-9F2E-45D0-908F-41FFC156485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355A-1042-4AF0-8139-98C0FA27D1FF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450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F3FD-9F2E-45D0-908F-41FFC156485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355A-1042-4AF0-8139-98C0FA27D1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87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F3FD-9F2E-45D0-908F-41FFC156485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355A-1042-4AF0-8139-98C0FA27D1FF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39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F3FD-9F2E-45D0-908F-41FFC156485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355A-1042-4AF0-8139-98C0FA27D1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4651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F3FD-9F2E-45D0-908F-41FFC156485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355A-1042-4AF0-8139-98C0FA27D1FF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5132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F3FD-9F2E-45D0-908F-41FFC156485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355A-1042-4AF0-8139-98C0FA27D1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5427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F3FD-9F2E-45D0-908F-41FFC156485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355A-1042-4AF0-8139-98C0FA27D1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8912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F3FD-9F2E-45D0-908F-41FFC156485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355A-1042-4AF0-8139-98C0FA27D1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32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F3FD-9F2E-45D0-908F-41FFC156485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355A-1042-4AF0-8139-98C0FA27D1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7879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F3FD-9F2E-45D0-908F-41FFC156485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355A-1042-4AF0-8139-98C0FA27D1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5994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FF3FD-9F2E-45D0-908F-41FFC156485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355A-1042-4AF0-8139-98C0FA27D1FF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51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75CFF3FD-9F2E-45D0-908F-41FFC156485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6B11355A-1042-4AF0-8139-98C0FA27D1FF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85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886BC504-8FF7-4957-8B56-2C7DED6144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/>
              <a:t>SAMEN VOOR: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TALENTONTWIKKELING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OPTIMALISATIE ARBEIDSTOELEIDING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VOORBEREIDEN OP DE STEEDS VERANDERENDE MAATSCHAPPIJ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FEE3280F-77BC-4037-85ED-1180DD4F6197}"/>
              </a:ext>
            </a:extLst>
          </p:cNvPr>
          <p:cNvSpPr/>
          <p:nvPr/>
        </p:nvSpPr>
        <p:spPr>
          <a:xfrm>
            <a:off x="715860" y="638492"/>
            <a:ext cx="7832522" cy="3516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spcAft>
                <a:spcPts val="0"/>
              </a:spcAft>
            </a:pPr>
            <a:r>
              <a:rPr lang="nl-NL" sz="24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24 september 2019 | Meters Maken in arbeidstoeleiding </a:t>
            </a:r>
          </a:p>
          <a:p>
            <a:pPr marL="228600">
              <a:spcAft>
                <a:spcPts val="0"/>
              </a:spcAft>
            </a:pPr>
            <a:r>
              <a:rPr lang="nl-NL" sz="12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Locatie: TAUSCH, </a:t>
            </a:r>
            <a:r>
              <a:rPr lang="nl-NL" sz="12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Nobelweg 1 5482 NN Schijndel</a:t>
            </a:r>
            <a:endParaRPr lang="nl-NL" sz="1200" b="1" dirty="0">
              <a:solidFill>
                <a:schemeClr val="tx1">
                  <a:lumMod val="90000"/>
                  <a:lumOff val="1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>
              <a:spcAft>
                <a:spcPts val="0"/>
              </a:spcAft>
            </a:pPr>
            <a:endParaRPr lang="nl-NL" sz="1050" dirty="0">
              <a:solidFill>
                <a:schemeClr val="tx1">
                  <a:lumMod val="90000"/>
                  <a:lumOff val="1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>
              <a:spcAft>
                <a:spcPts val="0"/>
              </a:spcAft>
            </a:pPr>
            <a:r>
              <a:rPr lang="nl-NL" sz="16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13:30 – 14:30 	Fotograaf maakt foto’s van stage coördinatoren voor website WSP</a:t>
            </a:r>
          </a:p>
          <a:p>
            <a:pPr marL="228600">
              <a:spcAft>
                <a:spcPts val="0"/>
              </a:spcAft>
            </a:pPr>
            <a:r>
              <a:rPr lang="nl-NL" sz="16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14:15 – 14:30 	Inloop</a:t>
            </a:r>
          </a:p>
          <a:p>
            <a:pPr marL="228600">
              <a:spcAft>
                <a:spcPts val="0"/>
              </a:spcAft>
            </a:pPr>
            <a:r>
              <a:rPr lang="nl-NL" sz="16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14:30 – 17:30 	Bijeenkomst Meters Maken in arbeidstoeleiding</a:t>
            </a:r>
          </a:p>
          <a:p>
            <a:pPr marL="2171700" lvl="4" indent="-342900">
              <a:buFont typeface="Wingdings" panose="05000000000000000000" pitchFamily="2" charset="2"/>
              <a:buChar char=""/>
            </a:pPr>
            <a:r>
              <a:rPr lang="nl-NL" sz="16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Opening door Jochem van </a:t>
            </a:r>
            <a:r>
              <a:rPr lang="nl-NL" sz="1600" dirty="0" err="1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Schayk</a:t>
            </a:r>
            <a:r>
              <a:rPr lang="nl-NL" sz="16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| </a:t>
            </a:r>
            <a:r>
              <a:rPr lang="nl-NL" sz="1600" dirty="0" err="1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Tausch</a:t>
            </a:r>
            <a:endParaRPr lang="nl-NL" sz="1600" dirty="0">
              <a:solidFill>
                <a:schemeClr val="tx1">
                  <a:lumMod val="90000"/>
                  <a:lumOff val="1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171700" lvl="4" indent="-342900">
              <a:buFont typeface="Wingdings" panose="05000000000000000000" pitchFamily="2" charset="2"/>
              <a:buChar char=""/>
            </a:pPr>
            <a:r>
              <a:rPr lang="nl-NL" sz="16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Samenwerken 3.0 door </a:t>
            </a:r>
            <a:r>
              <a:rPr lang="nl-NL" sz="1600" dirty="0" err="1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Rion</a:t>
            </a:r>
            <a:r>
              <a:rPr lang="nl-NL" sz="16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1600" dirty="0" err="1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Pennnings</a:t>
            </a:r>
            <a:r>
              <a:rPr lang="nl-NL" sz="16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en Gerard Spijkers </a:t>
            </a:r>
          </a:p>
          <a:p>
            <a:pPr marL="2171700" lvl="4" indent="-342900">
              <a:buFont typeface="Wingdings" panose="05000000000000000000" pitchFamily="2" charset="2"/>
              <a:buChar char=""/>
            </a:pPr>
            <a:r>
              <a:rPr lang="nl-NL" sz="16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Update VSO &amp; actielijnen Motie Seegers door Ruby de Jong</a:t>
            </a:r>
          </a:p>
          <a:p>
            <a:pPr marL="2171700" lvl="4" indent="-342900">
              <a:buFont typeface="Wingdings" panose="05000000000000000000" pitchFamily="2" charset="2"/>
              <a:buChar char=""/>
            </a:pPr>
            <a:r>
              <a:rPr lang="nl-NL" sz="16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Update ombuiging Meters Maken door Mariska van den Berg </a:t>
            </a:r>
          </a:p>
          <a:p>
            <a:pPr marL="2171700" lvl="4" indent="-342900">
              <a:buFont typeface="Wingdings" panose="05000000000000000000" pitchFamily="2" charset="2"/>
              <a:buChar char=""/>
            </a:pPr>
            <a:r>
              <a:rPr lang="nl-NL" sz="16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Werksessie werkgevers – onderwijs </a:t>
            </a:r>
          </a:p>
          <a:p>
            <a:pPr marL="2171700" lvl="4" indent="-342900">
              <a:buFont typeface="Wingdings" panose="05000000000000000000" pitchFamily="2" charset="2"/>
              <a:buChar char=""/>
            </a:pPr>
            <a:r>
              <a:rPr lang="nl-NL" sz="16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Concept samenwerkingsdocument door Arie Derks en Ruby </a:t>
            </a:r>
          </a:p>
          <a:p>
            <a:pPr marL="2171700" lvl="4" indent="-342900">
              <a:buFont typeface="Wingdings" panose="05000000000000000000" pitchFamily="2" charset="2"/>
              <a:buChar char=""/>
            </a:pPr>
            <a:r>
              <a:rPr lang="nl-NL" sz="16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VR Works door </a:t>
            </a:r>
            <a:r>
              <a:rPr lang="nl-NL" sz="1600" dirty="0" err="1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Renço</a:t>
            </a:r>
            <a:r>
              <a:rPr lang="nl-NL" sz="16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Wesseling &amp; Saskia Oude Middendorp</a:t>
            </a:r>
          </a:p>
          <a:p>
            <a:pPr marL="2171700" lvl="4" indent="-342900">
              <a:buFont typeface="Wingdings" panose="05000000000000000000" pitchFamily="2" charset="2"/>
              <a:buChar char=""/>
            </a:pPr>
            <a:r>
              <a:rPr lang="nl-NL" sz="16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Borrel en je nieuwe baan ontdekken met VR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71D5A338-CDD9-47C9-868E-B9912E8659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9443" y="738231"/>
            <a:ext cx="3602713" cy="3170387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34A651FA-47EA-4A88-93EA-4F882A8F246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73578" y="5267855"/>
            <a:ext cx="1141632" cy="1016646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A2840516-405F-455A-A819-DEC1897C009F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2136542" y="5162204"/>
            <a:ext cx="1455335" cy="1321723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2C745100-6E89-4325-AEF6-BE853D1DFF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13209" y="5384203"/>
            <a:ext cx="1661459" cy="900298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FB50BA0A-7D41-4902-8D65-2940D3EBBFDE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84203"/>
            <a:ext cx="1966301" cy="7191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19325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167</TotalTime>
  <Words>32</Words>
  <Application>Microsoft Office PowerPoint</Application>
  <PresentationFormat>Breedbeeld</PresentationFormat>
  <Paragraphs>18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8" baseType="lpstr">
      <vt:lpstr>Arial</vt:lpstr>
      <vt:lpstr>Calibri</vt:lpstr>
      <vt:lpstr>Tw Cen MT</vt:lpstr>
      <vt:lpstr>Tw Cen MT Condensed</vt:lpstr>
      <vt:lpstr>Wingdings</vt:lpstr>
      <vt:lpstr>Wingdings 3</vt:lpstr>
      <vt:lpstr>Integraal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IT’S AMAZING WHAT WE CAN ACCOMPLISH WHEN WE ARE IN IT TOGETHER</dc:title>
  <dc:creator>Ruby de Jong</dc:creator>
  <cp:lastModifiedBy>Ruby de Jong</cp:lastModifiedBy>
  <cp:revision>12</cp:revision>
  <dcterms:created xsi:type="dcterms:W3CDTF">2019-09-02T14:14:24Z</dcterms:created>
  <dcterms:modified xsi:type="dcterms:W3CDTF">2019-09-05T09:01:36Z</dcterms:modified>
</cp:coreProperties>
</file>